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62" r:id="rId5"/>
    <p:sldId id="260" r:id="rId6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0C1"/>
    <a:srgbClr val="E5C3DE"/>
    <a:srgbClr val="B269AF"/>
    <a:srgbClr val="9FC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1D447-BBB7-1754-06CC-43FF9C5884C3}" v="10" dt="2026-02-02T12:07:12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1"/>
  </p:normalViewPr>
  <p:slideViewPr>
    <p:cSldViewPr snapToGrid="0">
      <p:cViewPr varScale="1">
        <p:scale>
          <a:sx n="52" d="100"/>
          <a:sy n="52" d="100"/>
        </p:scale>
        <p:origin x="5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8761269-A20D-46FF-700C-E304CC0E92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792AD4-20DB-E0CC-EF70-A5322CADE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EE5D-DD42-9748-8B37-613A181643B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266530-7B18-6B06-AF51-35B6BD309A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503598-14B6-D0E1-BE5B-49D7233FFC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A63A-4873-B94A-9909-9643F240E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19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A874B5-5331-4C91-0929-D5D82BD52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3713450" cy="24382409"/>
          </a:xfrm>
          <a:prstGeom prst="rect">
            <a:avLst/>
          </a:prstGeom>
        </p:spPr>
      </p:pic>
      <p:sp>
        <p:nvSpPr>
          <p:cNvPr id="3" name="Retângulo com Canto Arredondado do Mesmo Lado 2">
            <a:extLst>
              <a:ext uri="{FF2B5EF4-FFF2-40B4-BE49-F238E27FC236}">
                <a16:creationId xmlns:a16="http://schemas.microsoft.com/office/drawing/2014/main" id="{E5C10F57-9984-E8DE-F187-9956AB4BE3ED}"/>
              </a:ext>
            </a:extLst>
          </p:cNvPr>
          <p:cNvSpPr>
            <a:spLocks noChangeAspect="1"/>
          </p:cNvSpPr>
          <p:nvPr userDrawn="1"/>
        </p:nvSpPr>
        <p:spPr>
          <a:xfrm>
            <a:off x="3224125" y="9180383"/>
            <a:ext cx="7267751" cy="726775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com Canto Arredondado do Mesmo Lado 7">
            <a:extLst>
              <a:ext uri="{FF2B5EF4-FFF2-40B4-BE49-F238E27FC236}">
                <a16:creationId xmlns:a16="http://schemas.microsoft.com/office/drawing/2014/main" id="{DF2814DA-1588-1EA1-D12C-AB9D28FE9C01}"/>
              </a:ext>
            </a:extLst>
          </p:cNvPr>
          <p:cNvSpPr/>
          <p:nvPr userDrawn="1"/>
        </p:nvSpPr>
        <p:spPr>
          <a:xfrm rot="16200000">
            <a:off x="9324158" y="17767353"/>
            <a:ext cx="2953918" cy="6591765"/>
          </a:xfrm>
          <a:prstGeom prst="round2SameRect">
            <a:avLst>
              <a:gd name="adj1" fmla="val 50000"/>
              <a:gd name="adj2" fmla="val 0"/>
            </a:avLst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EDC1365E-DD7B-2CC5-E691-DA991E5A4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005" y="2454353"/>
            <a:ext cx="3342688" cy="172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D8EB2E-31F6-132D-64E8-41DC8D477A81}"/>
              </a:ext>
            </a:extLst>
          </p:cNvPr>
          <p:cNvSpPr txBox="1"/>
          <p:nvPr userDrawn="1"/>
        </p:nvSpPr>
        <p:spPr>
          <a:xfrm>
            <a:off x="1137749" y="6840212"/>
            <a:ext cx="7995497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pt-BR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tempo na prevenção do câncer de colo do útero</a:t>
            </a:r>
          </a:p>
        </p:txBody>
      </p:sp>
      <p:pic>
        <p:nvPicPr>
          <p:cNvPr id="17" name="Imagem 16" descr="Texto&#10;&#10;O conteúdo gerado por IA pode estar incorreto.">
            <a:extLst>
              <a:ext uri="{FF2B5EF4-FFF2-40B4-BE49-F238E27FC236}">
                <a16:creationId xmlns:a16="http://schemas.microsoft.com/office/drawing/2014/main" id="{E2B15290-A66D-C352-C01C-8151EB1D95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7750" y="2682952"/>
            <a:ext cx="7995497" cy="3236273"/>
          </a:xfrm>
          <a:prstGeom prst="rect">
            <a:avLst/>
          </a:prstGeom>
        </p:spPr>
      </p:pic>
      <p:pic>
        <p:nvPicPr>
          <p:cNvPr id="19" name="Imagem 1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4D5D5F2-FB04-FE76-2D64-B572020435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219" y="20039543"/>
            <a:ext cx="7267751" cy="2484502"/>
          </a:xfrm>
          <a:prstGeom prst="rect">
            <a:avLst/>
          </a:prstGeom>
        </p:spPr>
      </p:pic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FB239AF6-E649-8091-717C-0354C10DDB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02674" y="19837296"/>
            <a:ext cx="4902580" cy="2862000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C4C9FFD-15B4-EF8E-FEB9-04F7F19E9314}"/>
              </a:ext>
            </a:extLst>
          </p:cNvPr>
          <p:cNvCxnSpPr>
            <a:cxnSpLocks/>
          </p:cNvCxnSpPr>
          <p:nvPr userDrawn="1"/>
        </p:nvCxnSpPr>
        <p:spPr>
          <a:xfrm>
            <a:off x="0" y="6421411"/>
            <a:ext cx="9133246" cy="0"/>
          </a:xfrm>
          <a:prstGeom prst="line">
            <a:avLst/>
          </a:prstGeom>
          <a:ln w="31750" cap="rnd">
            <a:solidFill>
              <a:schemeClr val="bg1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C732DA26-5659-45FB-B740-58C57993072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224124" y="9178108"/>
            <a:ext cx="7267751" cy="7270026"/>
          </a:xfrm>
          <a:prstGeom prst="round2Same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B36DAF-522C-DD0F-AD43-59AD890CE02D}"/>
              </a:ext>
            </a:extLst>
          </p:cNvPr>
          <p:cNvSpPr txBox="1"/>
          <p:nvPr userDrawn="1"/>
        </p:nvSpPr>
        <p:spPr>
          <a:xfrm>
            <a:off x="548666" y="23306661"/>
            <a:ext cx="1253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Merck &amp; Co., Inc., </a:t>
            </a:r>
            <a:r>
              <a:rPr lang="pt-BR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Rahway</a:t>
            </a:r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NJ, EUA, e suas afiliadas. Todos os direitos reservados. </a:t>
            </a:r>
          </a:p>
          <a:p>
            <a:pPr algn="ctr"/>
            <a:r>
              <a:rPr lang="pt-B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BR-HPV-02200 PRODUZIDO EM JANEIRO/2026</a:t>
            </a:r>
          </a:p>
        </p:txBody>
      </p:sp>
    </p:spTree>
    <p:extLst>
      <p:ext uri="{BB962C8B-B14F-4D97-AF65-F5344CB8AC3E}">
        <p14:creationId xmlns:p14="http://schemas.microsoft.com/office/powerpoint/2010/main" val="4605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47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28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2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8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1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E0757-ED9D-F549-BBFB-17A39D2BA9D1}" type="datetimeFigureOut">
              <a:rPr lang="pt-BR" smtClean="0"/>
              <a:t>02/02/2026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0EFA5-5EA4-8948-9C7B-943B11BFB7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2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A938D362-7D87-EB9A-34BA-BAAAE7A45E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tângulo Arredondado em um Canto Diagonal 12">
            <a:extLst>
              <a:ext uri="{FF2B5EF4-FFF2-40B4-BE49-F238E27FC236}">
                <a16:creationId xmlns:a16="http://schemas.microsoft.com/office/drawing/2014/main" id="{86BE5AE5-C908-2A69-07E9-C3B6DEF98480}"/>
              </a:ext>
            </a:extLst>
          </p:cNvPr>
          <p:cNvSpPr>
            <a:spLocks/>
          </p:cNvSpPr>
          <p:nvPr/>
        </p:nvSpPr>
        <p:spPr>
          <a:xfrm>
            <a:off x="2733032" y="16417892"/>
            <a:ext cx="8250227" cy="2001175"/>
          </a:xfrm>
          <a:prstGeom prst="round2DiagRect">
            <a:avLst>
              <a:gd name="adj1" fmla="val 28426"/>
              <a:gd name="adj2" fmla="val 0"/>
            </a:avLst>
          </a:prstGeom>
          <a:solidFill>
            <a:srgbClr val="E5C3DE"/>
          </a:solidFill>
          <a:ln>
            <a:noFill/>
          </a:ln>
          <a:effectLst>
            <a:outerShdw blurRad="325035" dist="152400" dir="2700000" algn="tl" rotWithShape="0">
              <a:prstClr val="black">
                <a:alpha val="2494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DF212FA-3E70-2B7D-6EE4-AF50E61F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20656" y="13488649"/>
            <a:ext cx="3904983" cy="33538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72CFE-23EA-D213-946B-E9076C42FC4A}"/>
              </a:ext>
            </a:extLst>
          </p:cNvPr>
          <p:cNvSpPr txBox="1"/>
          <p:nvPr/>
        </p:nvSpPr>
        <p:spPr>
          <a:xfrm>
            <a:off x="3614404" y="16848419"/>
            <a:ext cx="6438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[Nome do(a) médico(a):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7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B3DE4C7-B78C-E9A5-1D12-B6283A148276}"/>
              </a:ext>
            </a:extLst>
          </p:cNvPr>
          <p:cNvSpPr>
            <a:spLocks noChangeAspect="1"/>
          </p:cNvSpPr>
          <p:nvPr/>
        </p:nvSpPr>
        <p:spPr>
          <a:xfrm>
            <a:off x="638650" y="952650"/>
            <a:ext cx="12360658" cy="10254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inserir a foto:</a:t>
            </a:r>
          </a:p>
          <a:p>
            <a:pPr marL="914400" indent="-914400"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 a área reservada para a foto.</a:t>
            </a:r>
          </a:p>
          <a:p>
            <a:pPr marL="914400" indent="-914400"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sobre ela, onde aparece o texto </a:t>
            </a:r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"Inserir imagem".</a:t>
            </a:r>
          </a:p>
          <a:p>
            <a:pPr marL="914400" indent="-914400"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as opções que aparecem, clique em </a:t>
            </a:r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 dispositivo".</a:t>
            </a:r>
          </a:p>
          <a:p>
            <a:pPr marL="914400" indent="-914400"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opção abre a biblioteca de fotos do computador. Com ela aberta, basta localizar a foto e clicar em inserir.</a:t>
            </a:r>
          </a:p>
          <a:p>
            <a:pPr marL="914400" indent="-914400">
              <a:buAutoNum type="arabicPeriod"/>
            </a:pPr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 por usar fotos quadradas, pois o recorte é redondo.</a:t>
            </a:r>
          </a:p>
          <a:p>
            <a:pPr marL="914400" indent="-914400">
              <a:buAutoNum type="arabicPeriod"/>
            </a:pPr>
            <a:endParaRPr lang="pt-BR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a foto seja retangular: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seguir os passos acima e adicionar a foto, </a:t>
            </a:r>
            <a:r>
              <a:rPr lang="pt-BR" sz="3200">
                <a:solidFill>
                  <a:schemeClr val="tx1"/>
                </a:solidFill>
                <a:latin typeface="Arial"/>
                <a:cs typeface="Arial"/>
              </a:rPr>
              <a:t>clique sobre a foto e vá na aba </a:t>
            </a:r>
            <a:r>
              <a:rPr lang="pt-BR" sz="3200" b="1">
                <a:solidFill>
                  <a:schemeClr val="tx1"/>
                </a:solidFill>
                <a:latin typeface="Arial"/>
                <a:cs typeface="Arial"/>
              </a:rPr>
              <a:t>"Formato da Imagem".</a:t>
            </a:r>
            <a:endParaRPr lang="pt-BR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/>
                <a:cs typeface="Arial"/>
              </a:rPr>
              <a:t>Clique na opção </a:t>
            </a:r>
            <a:r>
              <a:rPr lang="pt-BR" sz="3200" b="1">
                <a:solidFill>
                  <a:schemeClr val="tx1"/>
                </a:solidFill>
                <a:latin typeface="Arial"/>
                <a:cs typeface="Arial"/>
              </a:rPr>
              <a:t>"Cortar".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vamos cortar a foto, pois isso altera a proporção da máscara. Vamos apenas reposicionar a foto para centralizá-la.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Posicione a foto da maneira que preferir e, após terminar, clique fora do slide para salvar o corte. Se for aumentar a foto, sempre a aumente puxando os pontos da diagonal para não deformá-la.</a:t>
            </a:r>
          </a:p>
        </p:txBody>
      </p:sp>
      <p:pic>
        <p:nvPicPr>
          <p:cNvPr id="2" name="Gravação de Tela 2026-01-23 às 12.28.20">
            <a:hlinkClick r:id="" action="ppaction://media"/>
            <a:extLst>
              <a:ext uri="{FF2B5EF4-FFF2-40B4-BE49-F238E27FC236}">
                <a16:creationId xmlns:a16="http://schemas.microsoft.com/office/drawing/2014/main" id="{698D079F-1148-B3DE-B232-95122E94C4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662" y="11042345"/>
            <a:ext cx="12742677" cy="102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BAF5B49D0EC5438A84A22853C8B148" ma:contentTypeVersion="16" ma:contentTypeDescription="Crie um novo documento." ma:contentTypeScope="" ma:versionID="1345cbea321ff2fd14470c054f71a1bc">
  <xsd:schema xmlns:xsd="http://www.w3.org/2001/XMLSchema" xmlns:xs="http://www.w3.org/2001/XMLSchema" xmlns:p="http://schemas.microsoft.com/office/2006/metadata/properties" xmlns:ns2="8f218a05-1b72-461c-b8b0-a48b9dce10d5" xmlns:ns3="5a637269-5dbd-4b92-a4fb-171ed7cddf5c" targetNamespace="http://schemas.microsoft.com/office/2006/metadata/properties" ma:root="true" ma:fieldsID="f055a6959b35611a1756639fc2b46850" ns2:_="" ns3:_="">
    <xsd:import namespace="8f218a05-1b72-461c-b8b0-a48b9dce10d5"/>
    <xsd:import namespace="5a637269-5dbd-4b92-a4fb-171ed7cddf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18a05-1b72-461c-b8b0-a48b9dce1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448054a0-195f-4cd8-ad17-57d04a0208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37269-5dbd-4b92-a4fb-171ed7cddf5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3dba0b1-56b5-44d9-ae2b-f914b06bc16a}" ma:internalName="TaxCatchAll" ma:showField="CatchAllData" ma:web="5a637269-5dbd-4b92-a4fb-171ed7cddf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18a05-1b72-461c-b8b0-a48b9dce10d5">
      <Terms xmlns="http://schemas.microsoft.com/office/infopath/2007/PartnerControls"/>
    </lcf76f155ced4ddcb4097134ff3c332f>
    <TaxCatchAll xmlns="5a637269-5dbd-4b92-a4fb-171ed7cddf5c" xsi:nil="true"/>
  </documentManagement>
</p:properties>
</file>

<file path=customXml/itemProps1.xml><?xml version="1.0" encoding="utf-8"?>
<ds:datastoreItem xmlns:ds="http://schemas.openxmlformats.org/officeDocument/2006/customXml" ds:itemID="{23396126-B444-42A6-A8FD-FF4FEA798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90C6B7-D031-4DD2-9F76-8FA54CD7DE94}">
  <ds:schemaRefs>
    <ds:schemaRef ds:uri="5a637269-5dbd-4b92-a4fb-171ed7cddf5c"/>
    <ds:schemaRef ds:uri="8f218a05-1b72-461c-b8b0-a48b9dce10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365F54-6BAE-4D72-96F3-CE8863C4A323}">
  <ds:schemaRefs>
    <ds:schemaRef ds:uri="http://schemas.microsoft.com/office/2006/documentManagement/types"/>
    <ds:schemaRef ds:uri="5a637269-5dbd-4b92-a4fb-171ed7cddf5c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8f218a05-1b72-461c-b8b0-a48b9dce10d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Custom</PresentationFormat>
  <Paragraphs>14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Matheus {Greenewgroup}</dc:creator>
  <cp:lastModifiedBy>Matheus {Greenewgroup}</cp:lastModifiedBy>
  <cp:revision>11</cp:revision>
  <dcterms:created xsi:type="dcterms:W3CDTF">2026-01-22T17:58:00Z</dcterms:created>
  <dcterms:modified xsi:type="dcterms:W3CDTF">2026-02-02T12:07:23Z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0x0101007EBAF5B49D0EC5438A84A22853C8B148</vt:lpwstr>
  </property>
  <property fmtid="{D5CDD505-2E9C-101B-9397-08002B2CF9AE}" pid="3" name="MediaServiceImageTags">
    <vt:lpwstr/>
  </property>
</Properties>
</file>