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7" r:id="rId11"/>
    <p:sldId id="265" r:id="rId12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5AAD8DB-1A0F-403A-B033-88D4D012BF9B}" v="26" dt="2023-07-21T13:08:36.28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7" d="100"/>
          <a:sy n="77" d="100"/>
        </p:scale>
        <p:origin x="883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20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229EBA-EECD-4504-875C-6BB8EF92BC60}" type="datetimeFigureOut">
              <a:rPr lang="pt-BR" smtClean="0"/>
              <a:t>31/08/2023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4F0051-0838-455E-BF34-37FE550F5F29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175054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4F0051-0838-455E-BF34-37FE550F5F29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158955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22B52E9-F484-AC7C-2135-207666678F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607DC49-B4E7-DBEA-5144-A96A19DE65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BF61434-5466-BA16-943C-AF61FBA12E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790DC-80F9-436D-A26C-0FE21192DA1F}" type="datetimeFigureOut">
              <a:rPr lang="pt-BR" smtClean="0"/>
              <a:t>31/08/2023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72F7E90-2843-53E2-0923-1A2C693AD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A38E78F-4D28-C358-B9C2-066B7DC088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E45F0-E2A6-430C-B0FA-468B9BA81626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55772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D829B50-6151-95D6-642F-53E89DB736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7BB5B7EF-D0C3-BB0F-E063-99135E9C8C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382081A-BFE0-6716-A45D-C28BB5B1E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790DC-80F9-436D-A26C-0FE21192DA1F}" type="datetimeFigureOut">
              <a:rPr lang="pt-BR" smtClean="0"/>
              <a:t>31/08/2023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D3CBC96-D4D6-BC91-38AB-99F1A61D6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E28EAF3-1476-C699-7C12-E4F2979FBF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E45F0-E2A6-430C-B0FA-468B9BA81626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54844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7F61EFE-805A-05CC-F959-E236383B83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0074A86D-A713-CD0C-0313-F2417EE54B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A41F364-0B97-263E-045C-78F8C41D4C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790DC-80F9-436D-A26C-0FE21192DA1F}" type="datetimeFigureOut">
              <a:rPr lang="pt-BR" smtClean="0"/>
              <a:t>31/08/2023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0565D86-DCCD-F8E4-ED0F-6766C47CDB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15AEE19-7703-421D-ED4C-6E2088A5C2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E45F0-E2A6-430C-B0FA-468B9BA81626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009205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DF460A3-1AA7-3E3E-F289-BE5B1CF339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9E7E77D-CDA5-503F-FDA3-9DBFA30F00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D995718-0BB8-9552-F1FA-99A5A28F1B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790DC-80F9-436D-A26C-0FE21192DA1F}" type="datetimeFigureOut">
              <a:rPr lang="pt-BR" smtClean="0"/>
              <a:t>31/08/2023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A2A8EED-2189-E029-DABD-1DD110A68A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4559586-E973-57BC-70F2-849FCA7B6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E45F0-E2A6-430C-B0FA-468B9BA81626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786677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33141B3-DF42-97A0-A0FD-4229A3AE3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D623203-C2F0-A240-0824-0EFA1F1029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FEB96C3-3C66-A295-15FC-9E2B1BFA15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790DC-80F9-436D-A26C-0FE21192DA1F}" type="datetimeFigureOut">
              <a:rPr lang="pt-BR" smtClean="0"/>
              <a:t>31/08/2023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D26582F-0578-CB8B-0F5D-D5D91E5699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7A68A5B-0A51-F0C5-FC68-B27E38700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E45F0-E2A6-430C-B0FA-468B9BA81626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242475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B338E77-C552-1B02-8E35-24055F2B9D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C6E7320-F058-6220-731B-29C0837779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0F5AFE8B-AF13-8CB9-DBDD-F264F0AD2D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70F40D14-0F2A-C2E9-EDA3-1BCACA266E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790DC-80F9-436D-A26C-0FE21192DA1F}" type="datetimeFigureOut">
              <a:rPr lang="pt-BR" smtClean="0"/>
              <a:t>31/08/2023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E779654B-6635-0BE8-1D69-E394635DB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0084AD48-EE9B-76A2-5C36-2B5668CD2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E45F0-E2A6-430C-B0FA-468B9BA81626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502456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048805B-22C1-7BC9-0D0D-887486948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8D96903-CD82-11D8-B5FA-E15BBEE58E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D3B20F57-D15B-43D3-6708-844FD60175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F66C76C9-FCCD-2451-5C5D-1E58F53B3E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576916B1-CA68-75CE-4D9E-3147526DB9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0FCB63C7-240D-2CB4-F342-8B974D698E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790DC-80F9-436D-A26C-0FE21192DA1F}" type="datetimeFigureOut">
              <a:rPr lang="pt-BR" smtClean="0"/>
              <a:t>31/08/2023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1268F084-BF51-E798-27F0-919A786BE6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4ED5855B-C225-1A20-F366-6763691D72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E45F0-E2A6-430C-B0FA-468B9BA81626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38335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4A83FF4-2221-549F-A511-47B94E882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3F127B21-2C21-9E6D-4A18-1611D7493B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790DC-80F9-436D-A26C-0FE21192DA1F}" type="datetimeFigureOut">
              <a:rPr lang="pt-BR" smtClean="0"/>
              <a:t>31/08/2023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042BB031-C910-2421-F5CD-828E9D8CD0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4EDF74AD-37CC-DABA-EDB8-0D9E9BC95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E45F0-E2A6-430C-B0FA-468B9BA81626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681543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F1165AC3-D670-C5E5-C560-7390D7B30F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790DC-80F9-436D-A26C-0FE21192DA1F}" type="datetimeFigureOut">
              <a:rPr lang="pt-BR" smtClean="0"/>
              <a:t>31/08/2023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B7AA0913-8109-DEE2-7180-A3FF61FB5E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7C717F65-A5B6-2B12-9819-5F087A4F0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E45F0-E2A6-430C-B0FA-468B9BA81626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201810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DAB571C-4F94-9207-D30B-A6E95E944F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19B65BB-F4E5-FF95-772C-0A37610E6D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CFC8C949-B5AA-DAEB-F037-C0E2806B9E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2B413CB7-D693-F4AE-D69B-10CB067B11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790DC-80F9-436D-A26C-0FE21192DA1F}" type="datetimeFigureOut">
              <a:rPr lang="pt-BR" smtClean="0"/>
              <a:t>31/08/2023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C3EEB7C1-B456-4771-3664-7DA8E2CBC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D2208554-F66E-B813-C62E-0C06A020D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E45F0-E2A6-430C-B0FA-468B9BA81626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541272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6A5EB7D-CCA3-591B-709C-63BB31F45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33741FB3-B802-9454-C2B6-35B6F9067F4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1331F70F-EDE2-2003-C526-949CC83E9C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E1B48F34-84C6-49F8-0E5A-3DFA89E769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790DC-80F9-436D-A26C-0FE21192DA1F}" type="datetimeFigureOut">
              <a:rPr lang="pt-BR" smtClean="0"/>
              <a:t>31/08/2023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A01365B1-3926-0015-BFDB-2EB9BE9A0A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21F252A0-9605-43BD-EB7B-D5962D416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E45F0-E2A6-430C-B0FA-468B9BA81626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366290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71D0F09E-C96B-0550-DC46-EAC8BCD92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211E8D2-9312-D17C-469F-0D67C3434F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2481B2B-6FD2-025C-C793-F6F1C61411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0790DC-80F9-436D-A26C-0FE21192DA1F}" type="datetimeFigureOut">
              <a:rPr lang="pt-BR" smtClean="0"/>
              <a:t>31/08/2023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C498C72-7791-2CF8-0BA2-15845CDDDC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810571D-CB2C-242C-540C-EC7E236D6F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3E45F0-E2A6-430C-B0FA-468B9BA81626}" type="slidenum">
              <a:rPr lang="pt-BR" smtClean="0"/>
              <a:t>‹#›</a:t>
            </a:fld>
            <a:endParaRPr lang="pt-BR"/>
          </a:p>
        </p:txBody>
      </p:sp>
      <p:sp>
        <p:nvSpPr>
          <p:cNvPr id="7" name="MSIPCMContentMarking" descr="{&quot;HashCode&quot;:1468442394,&quot;Placement&quot;:&quot;Header&quot;,&quot;Top&quot;:0.0,&quot;Left&quot;:0.0,&quot;SlideWidth&quot;:960,&quot;SlideHeight&quot;:540}">
            <a:extLst>
              <a:ext uri="{FF2B5EF4-FFF2-40B4-BE49-F238E27FC236}">
                <a16:creationId xmlns:a16="http://schemas.microsoft.com/office/drawing/2014/main" id="{A11EBD32-BE8E-E092-10B7-3311B7249030}"/>
              </a:ext>
            </a:extLst>
          </p:cNvPr>
          <p:cNvSpPr txBox="1"/>
          <p:nvPr userDrawn="1"/>
        </p:nvSpPr>
        <p:spPr>
          <a:xfrm>
            <a:off x="0" y="0"/>
            <a:ext cx="1018019" cy="2965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pt-BR" sz="1200">
                <a:solidFill>
                  <a:srgbClr val="00B294"/>
                </a:solidFill>
                <a:latin typeface="Calibri" panose="020F0502020204030204" pitchFamily="34" charset="0"/>
              </a:rPr>
              <a:t>Proprietary</a:t>
            </a:r>
          </a:p>
        </p:txBody>
      </p:sp>
    </p:spTree>
    <p:extLst>
      <p:ext uri="{BB962C8B-B14F-4D97-AF65-F5344CB8AC3E}">
        <p14:creationId xmlns:p14="http://schemas.microsoft.com/office/powerpoint/2010/main" val="3418570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Texto&#10;&#10;Descrição gerada automaticamente">
            <a:extLst>
              <a:ext uri="{FF2B5EF4-FFF2-40B4-BE49-F238E27FC236}">
                <a16:creationId xmlns:a16="http://schemas.microsoft.com/office/drawing/2014/main" id="{A8809B9D-F048-CD7A-4449-5E81AF8866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7009" y="0"/>
            <a:ext cx="7986211" cy="6858000"/>
          </a:xfrm>
          <a:prstGeom prst="rect">
            <a:avLst/>
          </a:prstGeom>
        </p:spPr>
      </p:pic>
      <p:pic>
        <p:nvPicPr>
          <p:cNvPr id="6" name="Imagem 5" descr="Texto&#10;&#10;Descrição gerada automaticamente">
            <a:extLst>
              <a:ext uri="{FF2B5EF4-FFF2-40B4-BE49-F238E27FC236}">
                <a16:creationId xmlns:a16="http://schemas.microsoft.com/office/drawing/2014/main" id="{AD35CB10-1F9A-B6E3-85B5-4F97B4380F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8" t="65480" r="71080" b="21158"/>
          <a:stretch/>
        </p:blipFill>
        <p:spPr>
          <a:xfrm>
            <a:off x="0" y="4810683"/>
            <a:ext cx="4676505" cy="2047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0228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Texto&#10;&#10;Descrição gerada automaticamente">
            <a:extLst>
              <a:ext uri="{FF2B5EF4-FFF2-40B4-BE49-F238E27FC236}">
                <a16:creationId xmlns:a16="http://schemas.microsoft.com/office/drawing/2014/main" id="{A5159E78-9C0C-F38E-E918-0ACFA4ABBB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05789" y="0"/>
            <a:ext cx="7986211" cy="6858000"/>
          </a:xfrm>
          <a:prstGeom prst="rect">
            <a:avLst/>
          </a:prstGeom>
        </p:spPr>
      </p:pic>
      <p:pic>
        <p:nvPicPr>
          <p:cNvPr id="2" name="Imagem 1" descr="Texto&#10;&#10;Descrição gerada automaticamente">
            <a:extLst>
              <a:ext uri="{FF2B5EF4-FFF2-40B4-BE49-F238E27FC236}">
                <a16:creationId xmlns:a16="http://schemas.microsoft.com/office/drawing/2014/main" id="{DEBF34F4-5490-50BC-B141-4E670D9424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" t="65840" r="62131" b="17261"/>
          <a:stretch/>
        </p:blipFill>
        <p:spPr>
          <a:xfrm>
            <a:off x="0" y="4595046"/>
            <a:ext cx="5305647" cy="2262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528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Texto&#10;&#10;Descrição gerada automaticamente">
            <a:extLst>
              <a:ext uri="{FF2B5EF4-FFF2-40B4-BE49-F238E27FC236}">
                <a16:creationId xmlns:a16="http://schemas.microsoft.com/office/drawing/2014/main" id="{E2A31444-4C35-B09A-B987-0E1A4BFE1B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5789" y="0"/>
            <a:ext cx="7986211" cy="6858000"/>
          </a:xfrm>
          <a:prstGeom prst="rect">
            <a:avLst/>
          </a:prstGeom>
        </p:spPr>
      </p:pic>
      <p:pic>
        <p:nvPicPr>
          <p:cNvPr id="4" name="Imagem 3" descr="Texto&#10;&#10;Descrição gerada automaticamente">
            <a:extLst>
              <a:ext uri="{FF2B5EF4-FFF2-40B4-BE49-F238E27FC236}">
                <a16:creationId xmlns:a16="http://schemas.microsoft.com/office/drawing/2014/main" id="{C2EFB273-532E-AE53-61D9-4393E800F94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1" t="66846" r="63100" b="18559"/>
          <a:stretch/>
        </p:blipFill>
        <p:spPr>
          <a:xfrm>
            <a:off x="0" y="4561367"/>
            <a:ext cx="5920208" cy="2296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3039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Texto&#10;&#10;Descrição gerada automaticamente">
            <a:extLst>
              <a:ext uri="{FF2B5EF4-FFF2-40B4-BE49-F238E27FC236}">
                <a16:creationId xmlns:a16="http://schemas.microsoft.com/office/drawing/2014/main" id="{62C88E38-D421-669C-B0BC-88006EB666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5789" y="0"/>
            <a:ext cx="7986211" cy="6858000"/>
          </a:xfrm>
          <a:prstGeom prst="rect">
            <a:avLst/>
          </a:prstGeom>
        </p:spPr>
      </p:pic>
      <p:pic>
        <p:nvPicPr>
          <p:cNvPr id="7" name="Imagem 6" descr="Texto&#10;&#10;Descrição gerada automaticamente">
            <a:extLst>
              <a:ext uri="{FF2B5EF4-FFF2-40B4-BE49-F238E27FC236}">
                <a16:creationId xmlns:a16="http://schemas.microsoft.com/office/drawing/2014/main" id="{A32EEA47-F10D-63BB-9E93-93727B249A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" t="68422" r="66640" b="18465"/>
          <a:stretch/>
        </p:blipFill>
        <p:spPr>
          <a:xfrm>
            <a:off x="0" y="4810683"/>
            <a:ext cx="5224186" cy="2047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936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Texto&#10;&#10;Descrição gerada automaticamente">
            <a:extLst>
              <a:ext uri="{FF2B5EF4-FFF2-40B4-BE49-F238E27FC236}">
                <a16:creationId xmlns:a16="http://schemas.microsoft.com/office/drawing/2014/main" id="{60E3239B-E026-35E6-6A55-F5E5F96C8E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5789" y="0"/>
            <a:ext cx="7986211" cy="6858000"/>
          </a:xfrm>
          <a:prstGeom prst="rect">
            <a:avLst/>
          </a:prstGeom>
        </p:spPr>
      </p:pic>
      <p:pic>
        <p:nvPicPr>
          <p:cNvPr id="6" name="Imagem 5" descr="Texto&#10;&#10;Descrição gerada automaticamente">
            <a:extLst>
              <a:ext uri="{FF2B5EF4-FFF2-40B4-BE49-F238E27FC236}">
                <a16:creationId xmlns:a16="http://schemas.microsoft.com/office/drawing/2014/main" id="{39286DF0-A6D3-7B13-9C31-5E5CF06E3B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1" t="66657" r="69602" b="21483"/>
          <a:stretch/>
        </p:blipFill>
        <p:spPr>
          <a:xfrm>
            <a:off x="1" y="4775200"/>
            <a:ext cx="5473700" cy="208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6407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Texto&#10;&#10;Descrição gerada automaticamente">
            <a:extLst>
              <a:ext uri="{FF2B5EF4-FFF2-40B4-BE49-F238E27FC236}">
                <a16:creationId xmlns:a16="http://schemas.microsoft.com/office/drawing/2014/main" id="{9865BAA2-0D75-5913-2FBB-219E613AC5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5789" y="0"/>
            <a:ext cx="7986211" cy="6858000"/>
          </a:xfrm>
          <a:prstGeom prst="rect">
            <a:avLst/>
          </a:prstGeom>
        </p:spPr>
      </p:pic>
      <p:pic>
        <p:nvPicPr>
          <p:cNvPr id="6" name="Imagem 5" descr="Texto&#10;&#10;Descrição gerada automaticamente">
            <a:extLst>
              <a:ext uri="{FF2B5EF4-FFF2-40B4-BE49-F238E27FC236}">
                <a16:creationId xmlns:a16="http://schemas.microsoft.com/office/drawing/2014/main" id="{2C303825-1321-1D47-5BC7-5894764BED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0" t="68508" r="63714" b="18793"/>
          <a:stretch/>
        </p:blipFill>
        <p:spPr>
          <a:xfrm>
            <a:off x="0" y="4724400"/>
            <a:ext cx="6144768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1619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Texto&#10;&#10;Descrição gerada automaticamente">
            <a:extLst>
              <a:ext uri="{FF2B5EF4-FFF2-40B4-BE49-F238E27FC236}">
                <a16:creationId xmlns:a16="http://schemas.microsoft.com/office/drawing/2014/main" id="{0775BF8A-E5F6-56EA-FE18-CE6093E2D0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5789" y="0"/>
            <a:ext cx="7986211" cy="6858000"/>
          </a:xfrm>
          <a:prstGeom prst="rect">
            <a:avLst/>
          </a:prstGeom>
        </p:spPr>
      </p:pic>
      <p:pic>
        <p:nvPicPr>
          <p:cNvPr id="6" name="Imagem 5" descr="Texto&#10;&#10;Descrição gerada automaticamente">
            <a:extLst>
              <a:ext uri="{FF2B5EF4-FFF2-40B4-BE49-F238E27FC236}">
                <a16:creationId xmlns:a16="http://schemas.microsoft.com/office/drawing/2014/main" id="{6A5645D5-D573-0CFF-1EFF-156F51196A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5" t="65735" r="68995" b="21243"/>
          <a:stretch/>
        </p:blipFill>
        <p:spPr>
          <a:xfrm>
            <a:off x="0" y="4679096"/>
            <a:ext cx="5369441" cy="2178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3138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Texto&#10;&#10;Descrição gerada automaticamente">
            <a:extLst>
              <a:ext uri="{FF2B5EF4-FFF2-40B4-BE49-F238E27FC236}">
                <a16:creationId xmlns:a16="http://schemas.microsoft.com/office/drawing/2014/main" id="{C508DA67-A1F3-055E-20F1-F898B8E1ED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5789" y="0"/>
            <a:ext cx="7986211" cy="6858000"/>
          </a:xfrm>
          <a:prstGeom prst="rect">
            <a:avLst/>
          </a:prstGeom>
        </p:spPr>
      </p:pic>
      <p:pic>
        <p:nvPicPr>
          <p:cNvPr id="7" name="Imagem 6" descr="Texto&#10;&#10;Descrição gerada automaticamente">
            <a:extLst>
              <a:ext uri="{FF2B5EF4-FFF2-40B4-BE49-F238E27FC236}">
                <a16:creationId xmlns:a16="http://schemas.microsoft.com/office/drawing/2014/main" id="{B8858A68-642A-D558-40A6-50AD8279DF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1" t="64444" r="68032" b="20982"/>
          <a:stretch/>
        </p:blipFill>
        <p:spPr>
          <a:xfrm>
            <a:off x="-1" y="4410249"/>
            <a:ext cx="5624623" cy="2447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4792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Texto&#10;&#10;Descrição gerada automaticamente">
            <a:extLst>
              <a:ext uri="{FF2B5EF4-FFF2-40B4-BE49-F238E27FC236}">
                <a16:creationId xmlns:a16="http://schemas.microsoft.com/office/drawing/2014/main" id="{95F06A9E-20D5-DA66-C728-453BA644AA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5789" y="0"/>
            <a:ext cx="7986211" cy="6858000"/>
          </a:xfrm>
          <a:prstGeom prst="rect">
            <a:avLst/>
          </a:prstGeom>
        </p:spPr>
      </p:pic>
      <p:pic>
        <p:nvPicPr>
          <p:cNvPr id="7" name="Imagem 6" descr="Texto&#10;&#10;Descrição gerada automaticamente">
            <a:extLst>
              <a:ext uri="{FF2B5EF4-FFF2-40B4-BE49-F238E27FC236}">
                <a16:creationId xmlns:a16="http://schemas.microsoft.com/office/drawing/2014/main" id="{E09D79E5-38C3-66ED-E1C2-F9E114B0D6F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9" t="67390" r="69098" b="21292"/>
          <a:stretch/>
        </p:blipFill>
        <p:spPr>
          <a:xfrm>
            <a:off x="0" y="4699591"/>
            <a:ext cx="6061283" cy="2158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6590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Texto&#10;&#10;Descrição gerada automaticamente">
            <a:extLst>
              <a:ext uri="{FF2B5EF4-FFF2-40B4-BE49-F238E27FC236}">
                <a16:creationId xmlns:a16="http://schemas.microsoft.com/office/drawing/2014/main" id="{402B802B-C830-B16F-9DFB-ECC10C6065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5789" y="-223284"/>
            <a:ext cx="7986211" cy="6858000"/>
          </a:xfrm>
          <a:prstGeom prst="rect">
            <a:avLst/>
          </a:prstGeom>
        </p:spPr>
      </p:pic>
      <p:pic>
        <p:nvPicPr>
          <p:cNvPr id="7" name="Imagem 6" descr="Texto&#10;&#10;Descrição gerada automaticamente">
            <a:extLst>
              <a:ext uri="{FF2B5EF4-FFF2-40B4-BE49-F238E27FC236}">
                <a16:creationId xmlns:a16="http://schemas.microsoft.com/office/drawing/2014/main" id="{30097844-68B4-1E1C-8CE0-48378C9DBB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9" t="63824" r="67101" b="20982"/>
          <a:stretch/>
        </p:blipFill>
        <p:spPr>
          <a:xfrm>
            <a:off x="0" y="4219869"/>
            <a:ext cx="5922335" cy="2638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6533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Texto&#10;&#10;Descrição gerada automaticamente">
            <a:extLst>
              <a:ext uri="{FF2B5EF4-FFF2-40B4-BE49-F238E27FC236}">
                <a16:creationId xmlns:a16="http://schemas.microsoft.com/office/drawing/2014/main" id="{A5159E78-9C0C-F38E-E918-0ACFA4ABBB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5789" y="0"/>
            <a:ext cx="79862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43797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FE0D1A6FA7DA8C45A4394589377AC5AA" ma:contentTypeVersion="11" ma:contentTypeDescription="Crie um novo documento." ma:contentTypeScope="" ma:versionID="81ca08df7a491c8619400b87c4a2c8c7">
  <xsd:schema xmlns:xsd="http://www.w3.org/2001/XMLSchema" xmlns:xs="http://www.w3.org/2001/XMLSchema" xmlns:p="http://schemas.microsoft.com/office/2006/metadata/properties" xmlns:ns2="c732acf5-9a82-49a4-9930-d0161f419e6b" xmlns:ns3="87cd7c07-30aa-4bbf-acfd-d9cc4812c38a" targetNamespace="http://schemas.microsoft.com/office/2006/metadata/properties" ma:root="true" ma:fieldsID="76c3d518a5b1258c8e2fdaf259edf623" ns2:_="" ns3:_="">
    <xsd:import namespace="c732acf5-9a82-49a4-9930-d0161f419e6b"/>
    <xsd:import namespace="87cd7c07-30aa-4bbf-acfd-d9cc4812c38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732acf5-9a82-49a4-9930-d0161f419e6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Marcações de imagem" ma:readOnly="false" ma:fieldId="{5cf76f15-5ced-4ddc-b409-7134ff3c332f}" ma:taxonomyMulti="true" ma:sspId="3f5e642b-91f5-4888-b018-43334a040d0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18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cd7c07-30aa-4bbf-acfd-d9cc4812c38a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38d0c735-b5e0-4739-a5ba-eb5eea2ee8df}" ma:internalName="TaxCatchAll" ma:showField="CatchAllData" ma:web="87cd7c07-30aa-4bbf-acfd-d9cc4812c38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0DED84B-F694-405E-868F-4C5BE7FF40EC}"/>
</file>

<file path=customXml/itemProps2.xml><?xml version="1.0" encoding="utf-8"?>
<ds:datastoreItem xmlns:ds="http://schemas.openxmlformats.org/officeDocument/2006/customXml" ds:itemID="{1D39B3DA-25EF-43ED-BBFE-5BAAC9A00D6D}"/>
</file>

<file path=docMetadata/LabelInfo.xml><?xml version="1.0" encoding="utf-8"?>
<clbl:labelList xmlns:clbl="http://schemas.microsoft.com/office/2020/mipLabelMetadata">
  <clbl:label id="{d026e4c1-5892-497a-b9da-ee493c9f0364}" enabled="0" method="" siteId="{d026e4c1-5892-497a-b9da-ee493c9f0364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1305</TotalTime>
  <Words>1</Words>
  <Application>Microsoft Office PowerPoint</Application>
  <PresentationFormat>Widescreen</PresentationFormat>
  <Paragraphs>1</Paragraphs>
  <Slides>11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Tema do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Macedo, Alex (SPL-MHC)</dc:creator>
  <cp:lastModifiedBy>Baptista Moreale, Priscila</cp:lastModifiedBy>
  <cp:revision>2</cp:revision>
  <dcterms:created xsi:type="dcterms:W3CDTF">2023-07-20T15:24:34Z</dcterms:created>
  <dcterms:modified xsi:type="dcterms:W3CDTF">2023-08-31T16:42:15Z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927fd646-07cb-4c4e-a107-4e4d6b30ba1b_Enabled">
    <vt:lpwstr>true</vt:lpwstr>
  </property>
  <property fmtid="{D5CDD505-2E9C-101B-9397-08002B2CF9AE}" pid="3" name="MSIP_Label_927fd646-07cb-4c4e-a107-4e4d6b30ba1b_SetDate">
    <vt:lpwstr>2023-08-31T16:41:28Z</vt:lpwstr>
  </property>
  <property fmtid="{D5CDD505-2E9C-101B-9397-08002B2CF9AE}" pid="4" name="MSIP_Label_927fd646-07cb-4c4e-a107-4e4d6b30ba1b_Method">
    <vt:lpwstr>Privileged</vt:lpwstr>
  </property>
  <property fmtid="{D5CDD505-2E9C-101B-9397-08002B2CF9AE}" pid="5" name="MSIP_Label_927fd646-07cb-4c4e-a107-4e4d6b30ba1b_Name">
    <vt:lpwstr>927fd646-07cb-4c4e-a107-4e4d6b30ba1b</vt:lpwstr>
  </property>
  <property fmtid="{D5CDD505-2E9C-101B-9397-08002B2CF9AE}" pid="6" name="MSIP_Label_927fd646-07cb-4c4e-a107-4e4d6b30ba1b_SiteId">
    <vt:lpwstr>a00de4ec-48a8-43a6-be74-e31274e2060d</vt:lpwstr>
  </property>
  <property fmtid="{D5CDD505-2E9C-101B-9397-08002B2CF9AE}" pid="7" name="MSIP_Label_927fd646-07cb-4c4e-a107-4e4d6b30ba1b_ActionId">
    <vt:lpwstr>a7cf2f1a-7a04-4df9-a244-393e18b7845d</vt:lpwstr>
  </property>
  <property fmtid="{D5CDD505-2E9C-101B-9397-08002B2CF9AE}" pid="8" name="MSIP_Label_927fd646-07cb-4c4e-a107-4e4d6b30ba1b_ContentBits">
    <vt:lpwstr>1</vt:lpwstr>
  </property>
  <property fmtid="{D5CDD505-2E9C-101B-9397-08002B2CF9AE}" pid="9" name="MerckAIPLabel">
    <vt:lpwstr>Proprietary</vt:lpwstr>
  </property>
  <property fmtid="{D5CDD505-2E9C-101B-9397-08002B2CF9AE}" pid="10" name="MerckAIPDataExchange">
    <vt:lpwstr>!MRKMIP@Proprietary</vt:lpwstr>
  </property>
</Properties>
</file>