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  <Override PartName="/customXml/itemProps1.xml" ContentType="application/vnd.openxmlformats-officedocument.customXmlProperties+xml"/>
  <Override PartName="/customXml/itemProps2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13B4BBB-1E73-4CE3-B078-CD19FEACBFE6}" v="21" dt="2023-07-21T13:15:35.89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59" d="100"/>
          <a:sy n="59" d="100"/>
        </p:scale>
        <p:origin x="86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18" Type="http://schemas.openxmlformats.org/officeDocument/2006/relationships/customXml" Target="../customXml/item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17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customXml" Target="../customXml/item2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cedo, Alex (SPL-MHC)" userId="667e4b4e-5268-407a-86d4-510ed1647982" providerId="ADAL" clId="{113B4BBB-1E73-4CE3-B078-CD19FEACBFE6}"/>
    <pc:docChg chg="custSel addSld modSld">
      <pc:chgData name="Macedo, Alex (SPL-MHC)" userId="667e4b4e-5268-407a-86d4-510ed1647982" providerId="ADAL" clId="{113B4BBB-1E73-4CE3-B078-CD19FEACBFE6}" dt="2023-07-21T13:15:36.912" v="40" actId="962"/>
      <pc:docMkLst>
        <pc:docMk/>
      </pc:docMkLst>
      <pc:sldChg chg="addSp delSp modSp new mod">
        <pc:chgData name="Macedo, Alex (SPL-MHC)" userId="667e4b4e-5268-407a-86d4-510ed1647982" providerId="ADAL" clId="{113B4BBB-1E73-4CE3-B078-CD19FEACBFE6}" dt="2023-07-21T13:14:05.027" v="20" actId="1076"/>
        <pc:sldMkLst>
          <pc:docMk/>
          <pc:sldMk cId="2689556976" sldId="256"/>
        </pc:sldMkLst>
        <pc:spChg chg="del">
          <ac:chgData name="Macedo, Alex (SPL-MHC)" userId="667e4b4e-5268-407a-86d4-510ed1647982" providerId="ADAL" clId="{113B4BBB-1E73-4CE3-B078-CD19FEACBFE6}" dt="2023-07-21T13:10:48.332" v="1" actId="478"/>
          <ac:spMkLst>
            <pc:docMk/>
            <pc:sldMk cId="2689556976" sldId="256"/>
            <ac:spMk id="2" creationId="{E1C5A504-61F8-ACBB-5C66-6174C5906E1A}"/>
          </ac:spMkLst>
        </pc:spChg>
        <pc:spChg chg="del">
          <ac:chgData name="Macedo, Alex (SPL-MHC)" userId="667e4b4e-5268-407a-86d4-510ed1647982" providerId="ADAL" clId="{113B4BBB-1E73-4CE3-B078-CD19FEACBFE6}" dt="2023-07-21T13:10:49.252" v="2" actId="478"/>
          <ac:spMkLst>
            <pc:docMk/>
            <pc:sldMk cId="2689556976" sldId="256"/>
            <ac:spMk id="3" creationId="{D877A16D-C7EC-62EB-B890-96FD32728F47}"/>
          </ac:spMkLst>
        </pc:spChg>
        <pc:picChg chg="add mod">
          <ac:chgData name="Macedo, Alex (SPL-MHC)" userId="667e4b4e-5268-407a-86d4-510ed1647982" providerId="ADAL" clId="{113B4BBB-1E73-4CE3-B078-CD19FEACBFE6}" dt="2023-07-21T13:14:05.027" v="20" actId="1076"/>
          <ac:picMkLst>
            <pc:docMk/>
            <pc:sldMk cId="2689556976" sldId="256"/>
            <ac:picMk id="5" creationId="{22F839E9-0EE0-7EF9-B403-8B32A2029D69}"/>
          </ac:picMkLst>
        </pc:picChg>
        <pc:picChg chg="add del mod modCrop">
          <ac:chgData name="Macedo, Alex (SPL-MHC)" userId="667e4b4e-5268-407a-86d4-510ed1647982" providerId="ADAL" clId="{113B4BBB-1E73-4CE3-B078-CD19FEACBFE6}" dt="2023-07-21T13:14:03.392" v="19" actId="478"/>
          <ac:picMkLst>
            <pc:docMk/>
            <pc:sldMk cId="2689556976" sldId="256"/>
            <ac:picMk id="6" creationId="{E4655BEA-6BBA-5746-AA5A-DD2050AD94BE}"/>
          </ac:picMkLst>
        </pc:picChg>
      </pc:sldChg>
      <pc:sldChg chg="addSp modSp add mod">
        <pc:chgData name="Macedo, Alex (SPL-MHC)" userId="667e4b4e-5268-407a-86d4-510ed1647982" providerId="ADAL" clId="{113B4BBB-1E73-4CE3-B078-CD19FEACBFE6}" dt="2023-07-21T13:14:17.547" v="22" actId="27614"/>
        <pc:sldMkLst>
          <pc:docMk/>
          <pc:sldMk cId="3841656155" sldId="257"/>
        </pc:sldMkLst>
        <pc:picChg chg="add mod">
          <ac:chgData name="Macedo, Alex (SPL-MHC)" userId="667e4b4e-5268-407a-86d4-510ed1647982" providerId="ADAL" clId="{113B4BBB-1E73-4CE3-B078-CD19FEACBFE6}" dt="2023-07-21T13:14:17.547" v="22" actId="27614"/>
          <ac:picMkLst>
            <pc:docMk/>
            <pc:sldMk cId="3841656155" sldId="257"/>
            <ac:picMk id="3" creationId="{35B8D272-3BF0-1100-48DA-B789D26BCC62}"/>
          </ac:picMkLst>
        </pc:picChg>
      </pc:sldChg>
      <pc:sldChg chg="addSp modSp add mod">
        <pc:chgData name="Macedo, Alex (SPL-MHC)" userId="667e4b4e-5268-407a-86d4-510ed1647982" providerId="ADAL" clId="{113B4BBB-1E73-4CE3-B078-CD19FEACBFE6}" dt="2023-07-21T13:14:45.089" v="24" actId="27614"/>
        <pc:sldMkLst>
          <pc:docMk/>
          <pc:sldMk cId="3143450261" sldId="258"/>
        </pc:sldMkLst>
        <pc:picChg chg="add mod">
          <ac:chgData name="Macedo, Alex (SPL-MHC)" userId="667e4b4e-5268-407a-86d4-510ed1647982" providerId="ADAL" clId="{113B4BBB-1E73-4CE3-B078-CD19FEACBFE6}" dt="2023-07-21T13:14:45.089" v="24" actId="27614"/>
          <ac:picMkLst>
            <pc:docMk/>
            <pc:sldMk cId="3143450261" sldId="258"/>
            <ac:picMk id="3" creationId="{20793C3D-4372-8A0B-3E58-BBF230BD783E}"/>
          </ac:picMkLst>
        </pc:picChg>
      </pc:sldChg>
      <pc:sldChg chg="addSp modSp add mod replId">
        <pc:chgData name="Macedo, Alex (SPL-MHC)" userId="667e4b4e-5268-407a-86d4-510ed1647982" providerId="ADAL" clId="{113B4BBB-1E73-4CE3-B078-CD19FEACBFE6}" dt="2023-07-21T13:14:54.351" v="26" actId="27614"/>
        <pc:sldMkLst>
          <pc:docMk/>
          <pc:sldMk cId="1090811121" sldId="259"/>
        </pc:sldMkLst>
        <pc:picChg chg="add mod">
          <ac:chgData name="Macedo, Alex (SPL-MHC)" userId="667e4b4e-5268-407a-86d4-510ed1647982" providerId="ADAL" clId="{113B4BBB-1E73-4CE3-B078-CD19FEACBFE6}" dt="2023-07-21T13:14:54.351" v="26" actId="27614"/>
          <ac:picMkLst>
            <pc:docMk/>
            <pc:sldMk cId="1090811121" sldId="259"/>
            <ac:picMk id="3" creationId="{23B0ACC2-71B9-D016-2BB1-6C58EA0A4104}"/>
          </ac:picMkLst>
        </pc:picChg>
      </pc:sldChg>
      <pc:sldChg chg="addSp modSp add mod">
        <pc:chgData name="Macedo, Alex (SPL-MHC)" userId="667e4b4e-5268-407a-86d4-510ed1647982" providerId="ADAL" clId="{113B4BBB-1E73-4CE3-B078-CD19FEACBFE6}" dt="2023-07-21T13:15:03.893" v="28" actId="27614"/>
        <pc:sldMkLst>
          <pc:docMk/>
          <pc:sldMk cId="4053207705" sldId="260"/>
        </pc:sldMkLst>
        <pc:picChg chg="add mod">
          <ac:chgData name="Macedo, Alex (SPL-MHC)" userId="667e4b4e-5268-407a-86d4-510ed1647982" providerId="ADAL" clId="{113B4BBB-1E73-4CE3-B078-CD19FEACBFE6}" dt="2023-07-21T13:15:03.893" v="28" actId="27614"/>
          <ac:picMkLst>
            <pc:docMk/>
            <pc:sldMk cId="4053207705" sldId="260"/>
            <ac:picMk id="3" creationId="{ABE88682-7797-28E1-E277-DF8D53E07C46}"/>
          </ac:picMkLst>
        </pc:picChg>
      </pc:sldChg>
      <pc:sldChg chg="addSp modSp add mod replId">
        <pc:chgData name="Macedo, Alex (SPL-MHC)" userId="667e4b4e-5268-407a-86d4-510ed1647982" providerId="ADAL" clId="{113B4BBB-1E73-4CE3-B078-CD19FEACBFE6}" dt="2023-07-21T13:15:11.269" v="31" actId="962"/>
        <pc:sldMkLst>
          <pc:docMk/>
          <pc:sldMk cId="253477490" sldId="261"/>
        </pc:sldMkLst>
        <pc:picChg chg="add mod">
          <ac:chgData name="Macedo, Alex (SPL-MHC)" userId="667e4b4e-5268-407a-86d4-510ed1647982" providerId="ADAL" clId="{113B4BBB-1E73-4CE3-B078-CD19FEACBFE6}" dt="2023-07-21T13:15:11.269" v="31" actId="962"/>
          <ac:picMkLst>
            <pc:docMk/>
            <pc:sldMk cId="253477490" sldId="261"/>
            <ac:picMk id="3" creationId="{2C5643D2-D422-68CE-F091-126D786E7378}"/>
          </ac:picMkLst>
        </pc:picChg>
      </pc:sldChg>
      <pc:sldChg chg="addSp modSp add mod replId">
        <pc:chgData name="Macedo, Alex (SPL-MHC)" userId="667e4b4e-5268-407a-86d4-510ed1647982" providerId="ADAL" clId="{113B4BBB-1E73-4CE3-B078-CD19FEACBFE6}" dt="2023-07-21T13:15:18.705" v="33" actId="27614"/>
        <pc:sldMkLst>
          <pc:docMk/>
          <pc:sldMk cId="197210085" sldId="262"/>
        </pc:sldMkLst>
        <pc:picChg chg="add mod">
          <ac:chgData name="Macedo, Alex (SPL-MHC)" userId="667e4b4e-5268-407a-86d4-510ed1647982" providerId="ADAL" clId="{113B4BBB-1E73-4CE3-B078-CD19FEACBFE6}" dt="2023-07-21T13:15:18.705" v="33" actId="27614"/>
          <ac:picMkLst>
            <pc:docMk/>
            <pc:sldMk cId="197210085" sldId="262"/>
            <ac:picMk id="3" creationId="{135B965C-20E2-6FE2-70F2-AB216920B33B}"/>
          </ac:picMkLst>
        </pc:picChg>
      </pc:sldChg>
      <pc:sldChg chg="addSp modSp add mod replId">
        <pc:chgData name="Macedo, Alex (SPL-MHC)" userId="667e4b4e-5268-407a-86d4-510ed1647982" providerId="ADAL" clId="{113B4BBB-1E73-4CE3-B078-CD19FEACBFE6}" dt="2023-07-21T13:15:24.632" v="35" actId="27614"/>
        <pc:sldMkLst>
          <pc:docMk/>
          <pc:sldMk cId="1950908541" sldId="263"/>
        </pc:sldMkLst>
        <pc:picChg chg="add mod">
          <ac:chgData name="Macedo, Alex (SPL-MHC)" userId="667e4b4e-5268-407a-86d4-510ed1647982" providerId="ADAL" clId="{113B4BBB-1E73-4CE3-B078-CD19FEACBFE6}" dt="2023-07-21T13:15:24.632" v="35" actId="27614"/>
          <ac:picMkLst>
            <pc:docMk/>
            <pc:sldMk cId="1950908541" sldId="263"/>
            <ac:picMk id="3" creationId="{C49801F8-94AB-1706-80D3-A21320EA8F28}"/>
          </ac:picMkLst>
        </pc:picChg>
      </pc:sldChg>
      <pc:sldChg chg="addSp modSp add mod">
        <pc:chgData name="Macedo, Alex (SPL-MHC)" userId="667e4b4e-5268-407a-86d4-510ed1647982" providerId="ADAL" clId="{113B4BBB-1E73-4CE3-B078-CD19FEACBFE6}" dt="2023-07-21T13:15:31.255" v="37" actId="27614"/>
        <pc:sldMkLst>
          <pc:docMk/>
          <pc:sldMk cId="2768792420" sldId="264"/>
        </pc:sldMkLst>
        <pc:picChg chg="add mod">
          <ac:chgData name="Macedo, Alex (SPL-MHC)" userId="667e4b4e-5268-407a-86d4-510ed1647982" providerId="ADAL" clId="{113B4BBB-1E73-4CE3-B078-CD19FEACBFE6}" dt="2023-07-21T13:15:31.255" v="37" actId="27614"/>
          <ac:picMkLst>
            <pc:docMk/>
            <pc:sldMk cId="2768792420" sldId="264"/>
            <ac:picMk id="3" creationId="{22FFB654-D881-72DB-6C57-19945408D4BD}"/>
          </ac:picMkLst>
        </pc:picChg>
      </pc:sldChg>
      <pc:sldChg chg="addSp modSp add mod replId">
        <pc:chgData name="Macedo, Alex (SPL-MHC)" userId="667e4b4e-5268-407a-86d4-510ed1647982" providerId="ADAL" clId="{113B4BBB-1E73-4CE3-B078-CD19FEACBFE6}" dt="2023-07-21T13:15:36.912" v="40" actId="962"/>
        <pc:sldMkLst>
          <pc:docMk/>
          <pc:sldMk cId="512473032" sldId="265"/>
        </pc:sldMkLst>
        <pc:picChg chg="add mod">
          <ac:chgData name="Macedo, Alex (SPL-MHC)" userId="667e4b4e-5268-407a-86d4-510ed1647982" providerId="ADAL" clId="{113B4BBB-1E73-4CE3-B078-CD19FEACBFE6}" dt="2023-07-21T13:15:36.912" v="40" actId="962"/>
          <ac:picMkLst>
            <pc:docMk/>
            <pc:sldMk cId="512473032" sldId="265"/>
            <ac:picMk id="3" creationId="{DC86630F-547D-8272-7AEB-1493D6B5DEED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834CD3F-B1AC-2059-13C7-20D23A4E321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86A22081-B4B2-BC04-6CEA-B71A074E3E8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E4A4BE54-7B64-D2C2-3FCD-5794ABD594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B3F8D-22D1-477E-88CF-0E91EAEABCE7}" type="datetimeFigureOut">
              <a:rPr lang="pt-BR" smtClean="0"/>
              <a:t>21/07/2023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5CCA5A2C-BDD8-CFC2-B6E2-4302C1A527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EB06D27A-BCCF-3CD4-4C37-3722387F02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5257BD-F1A7-44DD-ABC9-E7B8F8F1EB9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377938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D4C071C-A6DB-9E0E-6EEE-A1ED0C6E7F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85B0EF75-5D41-F7B6-C467-903D163823D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FB9280DD-461D-F3B5-87D1-B66A03F64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B3F8D-22D1-477E-88CF-0E91EAEABCE7}" type="datetimeFigureOut">
              <a:rPr lang="pt-BR" smtClean="0"/>
              <a:t>21/07/2023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CB00B853-913C-29B2-BF6C-A33CB3A4F0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969056A7-E87A-BDAD-617E-1A0D67948C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5257BD-F1A7-44DD-ABC9-E7B8F8F1EB9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085940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1127AA99-28FD-6368-6C4D-E0514E02875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4E0B83DA-7631-7757-E8EF-1DDF2379F6C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D38AF324-DE28-9079-E5B7-78656AFE9A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B3F8D-22D1-477E-88CF-0E91EAEABCE7}" type="datetimeFigureOut">
              <a:rPr lang="pt-BR" smtClean="0"/>
              <a:t>21/07/2023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CE5C1BB2-C1BB-D033-3A10-7B26E110CC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27730747-DB2B-7238-D9AF-B052B5A162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5257BD-F1A7-44DD-ABC9-E7B8F8F1EB9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047331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9677D89-AEF4-1562-9FC5-989EFD407D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3C567E4-0053-DAF7-35D3-960FA22793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D7545940-753E-1A72-6150-EDEFCA1725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B3F8D-22D1-477E-88CF-0E91EAEABCE7}" type="datetimeFigureOut">
              <a:rPr lang="pt-BR" smtClean="0"/>
              <a:t>21/07/2023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80B36239-C499-B97B-E1CC-DB248AAC7D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6B88926A-C1D8-05BE-F1CF-2876FD4109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5257BD-F1A7-44DD-ABC9-E7B8F8F1EB9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227106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4300BE5-4EC5-7A49-A847-95A3847B89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5432F929-4160-C3DC-784E-DD2B720F7A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18D7DF27-DDEF-59F6-FFCB-D684DFFDEF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B3F8D-22D1-477E-88CF-0E91EAEABCE7}" type="datetimeFigureOut">
              <a:rPr lang="pt-BR" smtClean="0"/>
              <a:t>21/07/2023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D2DA3E88-FF4A-B130-CA57-D9745CA7DF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B851A355-087E-B0D6-982F-345A1FF8FF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5257BD-F1A7-44DD-ABC9-E7B8F8F1EB9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193108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B3BA0D3-DC40-F024-39D0-3D6900C211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0951ADE-4ED4-6B7F-35FE-252176BDA30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AF50259A-4390-4CF4-4397-3A62CB4013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F7F92B99-DF76-71B0-8D7B-57FD9BA895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B3F8D-22D1-477E-88CF-0E91EAEABCE7}" type="datetimeFigureOut">
              <a:rPr lang="pt-BR" smtClean="0"/>
              <a:t>21/07/2023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0508D263-E15D-E96F-4B36-9D472B9FE8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3F4F7E33-D005-6090-68C3-CA0A9972C0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5257BD-F1A7-44DD-ABC9-E7B8F8F1EB9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242754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EE4E099-AC7A-8C7F-0944-CCDDAC00F4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C2F8E51C-085D-6304-C92C-7ED8B061F4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D000DC77-612D-2CA0-441D-1366EAE853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062EEA7D-7394-3716-BE9F-AAAD8BE0928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818254BE-8A3E-CC3D-721B-371BFFE0C7C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A2D640FF-84CC-5FA0-B912-DAD0588986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B3F8D-22D1-477E-88CF-0E91EAEABCE7}" type="datetimeFigureOut">
              <a:rPr lang="pt-BR" smtClean="0"/>
              <a:t>21/07/2023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A9D8127C-1CF8-B691-C3DA-00158F47C6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610C9E35-635C-885D-9D7E-9CF529FA45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5257BD-F1A7-44DD-ABC9-E7B8F8F1EB9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643191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5CF7E2D-A270-FB64-A5CB-EBAC3084DC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A14AFB7E-D15F-1BB4-1700-22559BC2BC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B3F8D-22D1-477E-88CF-0E91EAEABCE7}" type="datetimeFigureOut">
              <a:rPr lang="pt-BR" smtClean="0"/>
              <a:t>21/07/2023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13846EB6-F00E-10E4-D307-4D39811E1C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ED4DCA62-A6D3-FEA9-F86F-655C87AB1B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5257BD-F1A7-44DD-ABC9-E7B8F8F1EB9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354316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B1589E32-77A6-AC5F-1F15-4D9E3CD93D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B3F8D-22D1-477E-88CF-0E91EAEABCE7}" type="datetimeFigureOut">
              <a:rPr lang="pt-BR" smtClean="0"/>
              <a:t>21/07/2023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F1E89349-B580-85C1-1A72-748B4D6A57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8520717A-B68E-E273-5320-05F2D23F94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5257BD-F1A7-44DD-ABC9-E7B8F8F1EB9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345253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745ABF1-99A4-AC36-0F9B-BD3F49E80A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9A48BEE-D285-C8ED-CFC8-E4FC374E6A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D678589D-24DF-BFF3-AEE0-4F4C5A186BB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9EA5A434-F6DE-FF5E-E9C2-9AEB636D07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B3F8D-22D1-477E-88CF-0E91EAEABCE7}" type="datetimeFigureOut">
              <a:rPr lang="pt-BR" smtClean="0"/>
              <a:t>21/07/2023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F36C8959-0568-E714-BBCF-32C77FB164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4CCF4274-A351-0CEB-3469-424EA290ED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5257BD-F1A7-44DD-ABC9-E7B8F8F1EB9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944614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86A4F16-FD95-CDF0-D833-5713783DB5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3F3314A2-62E2-837B-B0FC-1F0E28C728D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D32F0C8C-A3F8-D6DB-D8B7-BA385899BE7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A9A3CB9C-0C54-7E51-E7C2-1EC3483A90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B3F8D-22D1-477E-88CF-0E91EAEABCE7}" type="datetimeFigureOut">
              <a:rPr lang="pt-BR" smtClean="0"/>
              <a:t>21/07/2023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1E266DE3-E512-9C6D-0CBD-91FB7B18E6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7EEDA3A8-4D5D-0CCA-422B-E1A44C2F30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5257BD-F1A7-44DD-ABC9-E7B8F8F1EB9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076380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1E009241-1078-DF22-43AF-2837A96225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60810BCC-0E02-EA74-0E16-66AF417905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2E67FDDC-DDF8-C5E3-9321-E456AA4CC80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6B3F8D-22D1-477E-88CF-0E91EAEABCE7}" type="datetimeFigureOut">
              <a:rPr lang="pt-BR" smtClean="0"/>
              <a:t>21/07/2023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11D3053C-C888-B45C-F0AB-3F2FA42063C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8AA89B6B-B703-0D59-F6E4-EF6F4E10175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5257BD-F1A7-44DD-ABC9-E7B8F8F1EB9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642110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Texto sobre foto de homens&#10;&#10;Descrição gerada automaticamente">
            <a:extLst>
              <a:ext uri="{FF2B5EF4-FFF2-40B4-BE49-F238E27FC236}">
                <a16:creationId xmlns:a16="http://schemas.microsoft.com/office/drawing/2014/main" id="{22F839E9-0EE0-7EF9-B403-8B32A2029D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3602" y="0"/>
            <a:ext cx="484939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95569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Texto&#10;&#10;Descrição gerada automaticamente">
            <a:extLst>
              <a:ext uri="{FF2B5EF4-FFF2-40B4-BE49-F238E27FC236}">
                <a16:creationId xmlns:a16="http://schemas.microsoft.com/office/drawing/2014/main" id="{DC86630F-547D-8272-7AEB-1493D6B5DE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1301" y="0"/>
            <a:ext cx="484939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24730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Texto sobre foto de homens&#10;&#10;Descrição gerada automaticamente">
            <a:extLst>
              <a:ext uri="{FF2B5EF4-FFF2-40B4-BE49-F238E27FC236}">
                <a16:creationId xmlns:a16="http://schemas.microsoft.com/office/drawing/2014/main" id="{35B8D272-3BF0-1100-48DA-B789D26BCC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1301" y="0"/>
            <a:ext cx="484939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16561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Texto&#10;&#10;Descrição gerada automaticamente">
            <a:extLst>
              <a:ext uri="{FF2B5EF4-FFF2-40B4-BE49-F238E27FC236}">
                <a16:creationId xmlns:a16="http://schemas.microsoft.com/office/drawing/2014/main" id="{20793C3D-4372-8A0B-3E58-BBF230BD78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1301" y="0"/>
            <a:ext cx="484939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34502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Texto&#10;&#10;Descrição gerada automaticamente">
            <a:extLst>
              <a:ext uri="{FF2B5EF4-FFF2-40B4-BE49-F238E27FC236}">
                <a16:creationId xmlns:a16="http://schemas.microsoft.com/office/drawing/2014/main" id="{23B0ACC2-71B9-D016-2BB1-6C58EA0A41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1301" y="0"/>
            <a:ext cx="484939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08111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Homem ao lado de tela de celular com publicação numa rede social&#10;&#10;Descrição gerada automaticamente com confiança média">
            <a:extLst>
              <a:ext uri="{FF2B5EF4-FFF2-40B4-BE49-F238E27FC236}">
                <a16:creationId xmlns:a16="http://schemas.microsoft.com/office/drawing/2014/main" id="{ABE88682-7797-28E1-E277-DF8D53E07C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1301" y="0"/>
            <a:ext cx="484939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32077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Texto&#10;&#10;Descrição gerada automaticamente">
            <a:extLst>
              <a:ext uri="{FF2B5EF4-FFF2-40B4-BE49-F238E27FC236}">
                <a16:creationId xmlns:a16="http://schemas.microsoft.com/office/drawing/2014/main" id="{2C5643D2-D422-68CE-F091-126D786E73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1301" y="0"/>
            <a:ext cx="484939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4774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Texto&#10;&#10;Descrição gerada automaticamente">
            <a:extLst>
              <a:ext uri="{FF2B5EF4-FFF2-40B4-BE49-F238E27FC236}">
                <a16:creationId xmlns:a16="http://schemas.microsoft.com/office/drawing/2014/main" id="{135B965C-20E2-6FE2-70F2-AB216920B3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1301" y="0"/>
            <a:ext cx="484939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2100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Texto&#10;&#10;Descrição gerada automaticamente">
            <a:extLst>
              <a:ext uri="{FF2B5EF4-FFF2-40B4-BE49-F238E27FC236}">
                <a16:creationId xmlns:a16="http://schemas.microsoft.com/office/drawing/2014/main" id="{C49801F8-94AB-1706-80D3-A21320EA8F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1301" y="0"/>
            <a:ext cx="484939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09085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Texto&#10;&#10;Descrição gerada automaticamente">
            <a:extLst>
              <a:ext uri="{FF2B5EF4-FFF2-40B4-BE49-F238E27FC236}">
                <a16:creationId xmlns:a16="http://schemas.microsoft.com/office/drawing/2014/main" id="{22FFB654-D881-72DB-6C57-19945408D4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1301" y="0"/>
            <a:ext cx="484939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8792420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FE0D1A6FA7DA8C45A4394589377AC5AA" ma:contentTypeVersion="11" ma:contentTypeDescription="Crie um novo documento." ma:contentTypeScope="" ma:versionID="81ca08df7a491c8619400b87c4a2c8c7">
  <xsd:schema xmlns:xsd="http://www.w3.org/2001/XMLSchema" xmlns:xs="http://www.w3.org/2001/XMLSchema" xmlns:p="http://schemas.microsoft.com/office/2006/metadata/properties" xmlns:ns2="c732acf5-9a82-49a4-9930-d0161f419e6b" xmlns:ns3="87cd7c07-30aa-4bbf-acfd-d9cc4812c38a" targetNamespace="http://schemas.microsoft.com/office/2006/metadata/properties" ma:root="true" ma:fieldsID="76c3d518a5b1258c8e2fdaf259edf623" ns2:_="" ns3:_="">
    <xsd:import namespace="c732acf5-9a82-49a4-9930-d0161f419e6b"/>
    <xsd:import namespace="87cd7c07-30aa-4bbf-acfd-d9cc4812c38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732acf5-9a82-49a4-9930-d0161f419e6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3" nillable="true" ma:taxonomy="true" ma:internalName="lcf76f155ced4ddcb4097134ff3c332f" ma:taxonomyFieldName="MediaServiceImageTags" ma:displayName="Marcações de imagem" ma:readOnly="false" ma:fieldId="{5cf76f15-5ced-4ddc-b409-7134ff3c332f}" ma:taxonomyMulti="true" ma:sspId="3f5e642b-91f5-4888-b018-43334a040d0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bjectDetectorVersions" ma:index="18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cd7c07-30aa-4bbf-acfd-d9cc4812c38a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38d0c735-b5e0-4739-a5ba-eb5eea2ee8df}" ma:internalName="TaxCatchAll" ma:showField="CatchAllData" ma:web="87cd7c07-30aa-4bbf-acfd-d9cc4812c38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ú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4A9C8C8-19B0-473B-8DE6-3E4243102207}"/>
</file>

<file path=customXml/itemProps2.xml><?xml version="1.0" encoding="utf-8"?>
<ds:datastoreItem xmlns:ds="http://schemas.openxmlformats.org/officeDocument/2006/customXml" ds:itemID="{E2AF2AC4-4AA0-48EA-8F79-F6841E22DE15}"/>
</file>

<file path=docMetadata/LabelInfo.xml><?xml version="1.0" encoding="utf-8"?>
<clbl:labelList xmlns:clbl="http://schemas.microsoft.com/office/2020/mipLabelMetadata">
  <clbl:label id="{d026e4c1-5892-497a-b9da-ee493c9f0364}" enabled="0" method="" siteId="{d026e4c1-5892-497a-b9da-ee493c9f0364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0</Words>
  <Application>Microsoft Office PowerPoint</Application>
  <PresentationFormat>Widescreen</PresentationFormat>
  <Paragraphs>0</Paragraphs>
  <Slides>10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10</vt:i4>
      </vt:variant>
    </vt:vector>
  </HeadingPairs>
  <TitlesOfParts>
    <vt:vector size="14" baseType="lpstr">
      <vt:lpstr>Arial</vt:lpstr>
      <vt:lpstr>Calibri</vt:lpstr>
      <vt:lpstr>Calibri Light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Macedo, Alex (SPL-MHC)</dc:creator>
  <cp:lastModifiedBy>Macedo, Alex (SPL-MHC)</cp:lastModifiedBy>
  <cp:revision>1</cp:revision>
  <dcterms:created xsi:type="dcterms:W3CDTF">2023-07-21T12:54:09Z</dcterms:created>
  <dcterms:modified xsi:type="dcterms:W3CDTF">2023-07-21T13:15:38Z</dcterms:modified>
</cp:coreProperties>
</file>